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4" r:id="rId1"/>
  </p:sldMasterIdLst>
  <p:sldIdLst>
    <p:sldId id="256" r:id="rId2"/>
    <p:sldId id="257" r:id="rId3"/>
    <p:sldId id="259" r:id="rId4"/>
    <p:sldId id="263" r:id="rId5"/>
    <p:sldId id="261" r:id="rId6"/>
    <p:sldId id="267" r:id="rId7"/>
    <p:sldId id="269" r:id="rId8"/>
    <p:sldId id="270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65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2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0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0034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04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33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20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57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3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4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5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3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4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3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3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0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07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45000"/>
                <a:lumOff val="55000"/>
              </a:schemeClr>
            </a:gs>
            <a:gs pos="80000">
              <a:srgbClr val="C8E2EB"/>
            </a:gs>
            <a:gs pos="55000">
              <a:schemeClr val="accent1">
                <a:lumMod val="45000"/>
                <a:lumOff val="55000"/>
              </a:schemeClr>
            </a:gs>
            <a:gs pos="90000">
              <a:srgbClr val="CDF2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ОПИСАНИЕ ПЕДАГОГИЧЕСКОГО ОПЫТА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091161" cy="194733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Тема</a:t>
            </a:r>
            <a:r>
              <a:rPr lang="ru-RU" sz="2400" b="1" dirty="0">
                <a:solidFill>
                  <a:schemeClr val="bg1"/>
                </a:solidFill>
              </a:rPr>
              <a:t>: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Активные методы обучения биологии как </a:t>
            </a:r>
            <a:r>
              <a:rPr lang="ru-RU" sz="2400" b="1" dirty="0">
                <a:solidFill>
                  <a:schemeClr val="bg1"/>
                </a:solidFill>
              </a:rPr>
              <a:t>средство формирования универсальных учебных </a:t>
            </a:r>
            <a:r>
              <a:rPr lang="ru-RU" sz="2400" b="1" dirty="0" smtClean="0">
                <a:solidFill>
                  <a:schemeClr val="bg1"/>
                </a:solidFill>
              </a:rPr>
              <a:t>действий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7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9759" y="1189973"/>
            <a:ext cx="5724394" cy="205426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Макарова Татьяна </a:t>
            </a:r>
            <a:r>
              <a:rPr lang="ru-RU" b="1" dirty="0" smtClean="0"/>
              <a:t>Владимировна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9" y="685800"/>
            <a:ext cx="3944853" cy="55800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62597" y="3807912"/>
            <a:ext cx="4680015" cy="1590806"/>
          </a:xfrm>
        </p:spPr>
        <p:txBody>
          <a:bodyPr/>
          <a:lstStyle/>
          <a:p>
            <a:pPr algn="ctr"/>
            <a:r>
              <a:rPr lang="ru-RU" b="1" dirty="0"/>
              <a:t>учитель биологии МБОУ «Лицей»</a:t>
            </a:r>
            <a:br>
              <a:rPr lang="ru-RU" b="1" dirty="0"/>
            </a:br>
            <a:r>
              <a:rPr lang="ru-RU" b="1" dirty="0"/>
              <a:t>р. п.  Земетчино Пензенской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5996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9821" y="385590"/>
            <a:ext cx="10477041" cy="354743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Развитие </a:t>
            </a:r>
            <a:r>
              <a:rPr lang="ru-RU" sz="2800" b="1" dirty="0"/>
              <a:t>и образование ни одному человеку не могут быть даны или сообщены. Всякий, кто желает к ним приобщиться, должен достигнуть этого собственной деятельностью, собственными силами, собственным </a:t>
            </a:r>
            <a:r>
              <a:rPr lang="ru-RU" sz="2800" b="1" dirty="0" smtClean="0"/>
              <a:t>напряжением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b="1" dirty="0" smtClean="0"/>
              <a:t>А. </a:t>
            </a:r>
            <a:r>
              <a:rPr lang="ru-RU" b="1" dirty="0"/>
              <a:t>Дистервег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Актуальность используемых методов активного обучения состоит в том, что они обеспечивают развитие познавательной самостоятельности учащихся, пробуждают интерес к знаниям, формируют способы мышления и деятельности, которые необходимы в жизни.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6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177928" y="6171095"/>
            <a:ext cx="4109291" cy="644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8977581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Сущность </a:t>
            </a:r>
            <a:r>
              <a:rPr lang="ru-RU" sz="2800" b="1" dirty="0" smtClean="0"/>
              <a:t>опыта: разработка уроков с применением технологий активного обучения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6678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6984694" y="4476948"/>
            <a:ext cx="2732183" cy="1429697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РАБОТА В ГРУППАХ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9258169" y="2968427"/>
            <a:ext cx="2732183" cy="1425681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«МОЗГОВОЙ ШТУРМ»</a:t>
            </a:r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298383" y="883569"/>
            <a:ext cx="2639248" cy="18288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ДИСКУССИЯ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3431553" y="4550886"/>
            <a:ext cx="2976409" cy="1659461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ЭВРИСТИЧЕСКАЯ БЕСЕДА 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9251819" y="782663"/>
            <a:ext cx="2291508" cy="1255923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МЕТОД ПРОЕКТОВ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1164049" y="3418410"/>
            <a:ext cx="2511846" cy="1531344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ПРОБЛЕМНОЕ ОБУЧЕНИЕ</a:t>
            </a:r>
            <a:endParaRPr lang="ru-RU" b="1" dirty="0"/>
          </a:p>
        </p:txBody>
      </p:sp>
      <p:sp>
        <p:nvSpPr>
          <p:cNvPr id="2" name="Овал 1"/>
          <p:cNvSpPr/>
          <p:nvPr/>
        </p:nvSpPr>
        <p:spPr>
          <a:xfrm>
            <a:off x="4822390" y="594271"/>
            <a:ext cx="2996587" cy="1685582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АКТИВНЫЕ МЕТОДЫ ОБУЧЕНИЯ</a:t>
            </a:r>
            <a:endParaRPr lang="ru-RU" sz="2800" b="1" dirty="0"/>
          </a:p>
        </p:txBody>
      </p:sp>
      <p:sp>
        <p:nvSpPr>
          <p:cNvPr id="22" name="Стрелка вниз 21"/>
          <p:cNvSpPr/>
          <p:nvPr/>
        </p:nvSpPr>
        <p:spPr>
          <a:xfrm rot="2885629">
            <a:off x="3996552" y="1576251"/>
            <a:ext cx="453751" cy="238187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5033806">
            <a:off x="3642562" y="683141"/>
            <a:ext cx="480695" cy="18382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7846208" y="1179457"/>
            <a:ext cx="1405611" cy="4424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rot="5400000">
            <a:off x="9252661" y="1349566"/>
            <a:ext cx="11017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низ 28"/>
          <p:cNvSpPr/>
          <p:nvPr/>
        </p:nvSpPr>
        <p:spPr>
          <a:xfrm rot="1029378">
            <a:off x="5292922" y="2240491"/>
            <a:ext cx="432967" cy="234303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8819652">
            <a:off x="8247201" y="1567431"/>
            <a:ext cx="444041" cy="226800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20826093">
            <a:off x="6946673" y="2244607"/>
            <a:ext cx="445233" cy="24190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8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3349" y="685799"/>
            <a:ext cx="5289263" cy="1523999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Разработаны уроки с применением метода работы в группах</a:t>
            </a:r>
          </a:p>
        </p:txBody>
      </p:sp>
      <p:pic>
        <p:nvPicPr>
          <p:cNvPr id="5" name="Объект 4" descr="Медиапрактикум | Сборник упражнений по журналистике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11" y="605820"/>
            <a:ext cx="3953263" cy="13836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9411" y="2209799"/>
            <a:ext cx="9683201" cy="3518972"/>
          </a:xfrm>
        </p:spPr>
        <p:txBody>
          <a:bodyPr>
            <a:normAutofit/>
          </a:bodyPr>
          <a:lstStyle/>
          <a:p>
            <a:r>
              <a:rPr lang="ru-RU" sz="2800" b="1" dirty="0"/>
              <a:t>7 класс – «Насекомые – вредители культурных растений и переносчики заболеваний человека», «Внешнее строение пресмыкающихся», в </a:t>
            </a:r>
          </a:p>
          <a:p>
            <a:r>
              <a:rPr lang="ru-RU" sz="2800" b="1" dirty="0"/>
              <a:t>9 класс – «Этапы эволюции человека»,  </a:t>
            </a:r>
          </a:p>
          <a:p>
            <a:r>
              <a:rPr lang="ru-RU" sz="2800" b="1" dirty="0"/>
              <a:t>11 класс - «Эволюционная теория Ч. Дарвина». 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2952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9614" y="685799"/>
            <a:ext cx="4462998" cy="1715877"/>
          </a:xfrm>
        </p:spPr>
        <p:txBody>
          <a:bodyPr>
            <a:normAutofit/>
          </a:bodyPr>
          <a:lstStyle/>
          <a:p>
            <a:r>
              <a:rPr lang="ru-RU" b="1" dirty="0"/>
              <a:t>Разработаны уроки с применением метода учебной дискуссии</a:t>
            </a:r>
          </a:p>
        </p:txBody>
      </p:sp>
      <p:pic>
        <p:nvPicPr>
          <p:cNvPr id="5" name="Объект 4" descr="&lt;strong&gt;Дискуссия&lt;/strong&gt; Признаки учителя 21 век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01" y="332775"/>
            <a:ext cx="2955868" cy="23883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1176" y="2952519"/>
            <a:ext cx="9321436" cy="2974555"/>
          </a:xfrm>
        </p:spPr>
        <p:txBody>
          <a:bodyPr>
            <a:normAutofit/>
          </a:bodyPr>
          <a:lstStyle/>
          <a:p>
            <a:r>
              <a:rPr lang="ru-RU" sz="2800" b="1" dirty="0"/>
              <a:t>11 класс - «Гармония и целесообразность в природе», «Достижения биотехнологии и этические аспекты её исследований», «Дискуссионные проблемы цитологии».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368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568" y="1035586"/>
            <a:ext cx="8194043" cy="495881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Темы проектов:</a:t>
            </a:r>
            <a:br>
              <a:rPr lang="ru-RU" sz="2800" b="1" dirty="0" smtClean="0"/>
            </a:br>
            <a:r>
              <a:rPr lang="ru-RU" sz="2800" b="1" dirty="0" smtClean="0"/>
              <a:t>5-6 класс – «Удивительные растения», «Разнообразие растений»</a:t>
            </a:r>
            <a:br>
              <a:rPr lang="ru-RU" sz="2800" b="1" dirty="0" smtClean="0"/>
            </a:br>
            <a:r>
              <a:rPr lang="ru-RU" sz="2800" b="1" dirty="0"/>
              <a:t>7</a:t>
            </a:r>
            <a:r>
              <a:rPr lang="ru-RU" sz="2800" b="1" dirty="0" smtClean="0"/>
              <a:t> класс </a:t>
            </a:r>
            <a:r>
              <a:rPr lang="ru-RU" sz="2800" b="1" dirty="0"/>
              <a:t>– «Защитные приспособления </a:t>
            </a:r>
            <a:r>
              <a:rPr lang="ru-RU" sz="2800" b="1" dirty="0" smtClean="0"/>
              <a:t>животных»</a:t>
            </a:r>
            <a:br>
              <a:rPr lang="ru-RU" sz="2800" b="1" dirty="0" smtClean="0"/>
            </a:br>
            <a:r>
              <a:rPr lang="ru-RU" sz="2800" b="1" dirty="0" smtClean="0"/>
              <a:t>8-9 класс – «Биология </a:t>
            </a:r>
            <a:r>
              <a:rPr lang="ru-RU" sz="2800" b="1" dirty="0"/>
              <a:t>в </a:t>
            </a:r>
            <a:r>
              <a:rPr lang="ru-RU" sz="2800" b="1" dirty="0" smtClean="0"/>
              <a:t>профессиях»</a:t>
            </a:r>
            <a:br>
              <a:rPr lang="ru-RU" sz="2800" b="1" dirty="0" smtClean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5407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594911"/>
            <a:ext cx="9144001" cy="2445743"/>
          </a:xfrm>
        </p:spPr>
        <p:txBody>
          <a:bodyPr>
            <a:normAutofit/>
          </a:bodyPr>
          <a:lstStyle/>
          <a:p>
            <a:r>
              <a:rPr lang="ru-RU" b="1" dirty="0" smtClean="0"/>
              <a:t>Конечная </a:t>
            </a:r>
            <a:r>
              <a:rPr lang="ru-RU" b="1" dirty="0"/>
              <a:t>цель всякого воспитания — воспитание самостоятельности посредством самодеятельности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446211" y="3128791"/>
            <a:ext cx="8656255" cy="925416"/>
          </a:xfrm>
        </p:spPr>
        <p:txBody>
          <a:bodyPr>
            <a:normAutofit/>
          </a:bodyPr>
          <a:lstStyle/>
          <a:p>
            <a:pPr algn="r"/>
            <a:r>
              <a:rPr lang="ru-RU" b="1" dirty="0"/>
              <a:t>А. Дистервег</a:t>
            </a:r>
          </a:p>
          <a:p>
            <a:pPr algn="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 flipV="1">
            <a:off x="1828800" y="5985932"/>
            <a:ext cx="738981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26588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405</TotalTime>
  <Words>212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Сектор</vt:lpstr>
      <vt:lpstr>ОПИСАНИЕ ПЕДАГОГИЧЕСКОГО ОПЫТА</vt:lpstr>
      <vt:lpstr>Макарова Татьяна Владимировна  </vt:lpstr>
      <vt:lpstr>Развитие и образование ни одному человеку не могут быть даны или сообщены. Всякий, кто желает к ним приобщиться, должен достигнуть этого собственной деятельностью, собственными силами, собственным напряжением </vt:lpstr>
      <vt:lpstr>Презентация PowerPoint</vt:lpstr>
      <vt:lpstr>Презентация PowerPoint</vt:lpstr>
      <vt:lpstr>Разработаны уроки с применением метода работы в группах</vt:lpstr>
      <vt:lpstr>Разработаны уроки с применением метода учебной дискуссии</vt:lpstr>
      <vt:lpstr>Темы проектов: 5-6 класс – «Удивительные растения», «Разнообразие растений» 7 класс – «Защитные приспособления животных» 8-9 класс – «Биология в профессиях» </vt:lpstr>
      <vt:lpstr>Конечная цель всякого воспитания — воспитание самостоятельности посредством самодеятельности.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ПЕДАГОГИЧЕСКОГО ОПЫТА</dc:title>
  <dc:creator>User</dc:creator>
  <cp:lastModifiedBy>User</cp:lastModifiedBy>
  <cp:revision>32</cp:revision>
  <dcterms:created xsi:type="dcterms:W3CDTF">2020-03-01T20:33:48Z</dcterms:created>
  <dcterms:modified xsi:type="dcterms:W3CDTF">2020-03-02T03:33:10Z</dcterms:modified>
</cp:coreProperties>
</file>